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102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C8879E-ED02-4B5B-828B-6A3473861B1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B4A7FA-02C1-44EE-BF22-BE0A875FF5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emergencies/diseases/novel-coronavirus-2019/advice-for-public/when-and-how-to-use-masks" TargetMode="External"/><Relationship Id="rId2" Type="http://schemas.openxmlformats.org/officeDocument/2006/relationships/hyperlink" Target="https://www.flaticon.com/free-icon/medical-mask_2660149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828800"/>
            <a:ext cx="83058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Как да използваме предпазна маска?</a:t>
            </a:r>
          </a:p>
          <a:p>
            <a:pPr algn="ctr"/>
            <a:endParaRPr lang="bg-BG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bg-BG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en-US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hlinkClick r:id="rId2"/>
            </a:endParaRPr>
          </a:p>
          <a:p>
            <a:pPr algn="ctr"/>
            <a:endParaRPr lang="en-US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r>
              <a:rPr lang="bg-B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Източник: СЗО, </a:t>
            </a:r>
            <a:r>
              <a:rPr lang="en-US" dirty="0" smtClean="0">
                <a:hlinkClick r:id="rId3"/>
              </a:rPr>
              <a:t>https://www.who.int/emergencies/diseases/novel-coronavirus-2019/advice-for-public/when-and-how-to-use-masks</a:t>
            </a:r>
            <a:endParaRPr lang="bg-BG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lack-surgical-mask-clipart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0500" y="5823088"/>
            <a:ext cx="1333500" cy="1034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305800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1. Преди да сложите маската, почистете ръцете си с втриване на дезинфектант на алкохолна основа или ги измийте със сапун и вода</a:t>
            </a:r>
            <a:endParaRPr lang="bg-B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algn="ctr"/>
            <a:endParaRPr lang="bg-BG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doctor-mask-clipart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8149" y="5332149"/>
            <a:ext cx="1525851" cy="1525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828800"/>
            <a:ext cx="83058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2. </a:t>
            </a:r>
            <a:r>
              <a:rPr lang="bg-B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+mj-lt"/>
                <a:ea typeface="+mn-ea"/>
                <a:cs typeface="+mn-cs"/>
              </a:rPr>
              <a:t>Покрийте си устата и носа с маската и се уверете, че няма разстояние между лицето и маската</a:t>
            </a:r>
          </a:p>
          <a:p>
            <a:pPr algn="ctr"/>
            <a:endParaRPr lang="bg-BG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latin typeface="+mj-lt"/>
            </a:endParaRPr>
          </a:p>
          <a:p>
            <a:pPr algn="ctr"/>
            <a:endParaRPr lang="bg-BG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black-surgical-mask-clipar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0500" y="5823088"/>
            <a:ext cx="1333500" cy="1034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305800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3</a:t>
            </a:r>
            <a:r>
              <a:rPr lang="bg-B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. Избягвайте да докосвате маската. </a:t>
            </a:r>
          </a:p>
          <a:p>
            <a:pPr algn="ctr"/>
            <a:r>
              <a:rPr lang="bg-B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Ако го направите, почистете ръцете си с дезинфектант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bg-B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на алкохолна основа или ги измийте с вода и сапун  </a:t>
            </a:r>
            <a:endParaRPr lang="bg-B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algn="ctr"/>
            <a:endParaRPr lang="bg-BG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doctor-mask-clipart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8149" y="5332149"/>
            <a:ext cx="1525851" cy="1525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3058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4. Сменете маската с нова веднага след като се навлажни и не използвайте повторно маски, които са за еднократна употреба</a:t>
            </a:r>
            <a:endParaRPr lang="bg-BG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black-surgical-mask-clipar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0500" y="5823088"/>
            <a:ext cx="1333500" cy="1034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851648" cy="1828800"/>
          </a:xfrm>
        </p:spPr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305800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5</a:t>
            </a:r>
            <a:r>
              <a:rPr lang="bg-B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. За да свалите маската, трябва да я отстраните от задната </a:t>
            </a:r>
            <a:r>
              <a:rPr lang="bg-BG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ѝ </a:t>
            </a:r>
            <a:r>
              <a:rPr lang="bg-B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част (не докосвайте предната част на маската).</a:t>
            </a:r>
          </a:p>
          <a:p>
            <a:pPr algn="ctr"/>
            <a:r>
              <a:rPr lang="bg-B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Изхвърлете веднага в затворен кош и почистете ръцете си с дезинфектант на алкохолна основа или ги измийте с вода и сапун  </a:t>
            </a:r>
            <a:endParaRPr lang="bg-BG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bg-BG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doctor-mask-clipart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8149" y="5332149"/>
            <a:ext cx="1525851" cy="1525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152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.</vt:lpstr>
      <vt:lpstr>.</vt:lpstr>
      <vt:lpstr>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Nusha Ivanova</dc:creator>
  <cp:lastModifiedBy>Nusha Ivanova</cp:lastModifiedBy>
  <cp:revision>1</cp:revision>
  <dcterms:created xsi:type="dcterms:W3CDTF">2020-04-04T19:07:14Z</dcterms:created>
  <dcterms:modified xsi:type="dcterms:W3CDTF">2020-04-06T18:12:28Z</dcterms:modified>
</cp:coreProperties>
</file>